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png"/>
  <Override PartName="/ppt/media/image15.JPG" ContentType="image/png"/>
  <Override PartName="/ppt/media/image16.JPG" ContentType="image/png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306" r:id="rId4"/>
    <p:sldId id="308" r:id="rId5"/>
    <p:sldId id="307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9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8" autoAdjust="0"/>
    <p:restoredTop sz="94644" autoAdjust="0"/>
  </p:normalViewPr>
  <p:slideViewPr>
    <p:cSldViewPr snapToGrid="0">
      <p:cViewPr varScale="1">
        <p:scale>
          <a:sx n="58" d="100"/>
          <a:sy n="58" d="100"/>
        </p:scale>
        <p:origin x="5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bertdickau.com/hilbert3d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Math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9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0386" y="479685"/>
            <a:ext cx="4751883" cy="6056026"/>
          </a:xfrm>
        </p:spPr>
        <p:txBody>
          <a:bodyPr/>
          <a:lstStyle/>
          <a:p>
            <a:r>
              <a:rPr lang="en-US" dirty="0" smtClean="0"/>
              <a:t>Goal: Be able to </a:t>
            </a:r>
            <a:r>
              <a:rPr lang="en-US" dirty="0" smtClean="0"/>
              <a:t>have the </a:t>
            </a:r>
            <a:r>
              <a:rPr lang="en-US" dirty="0" smtClean="0"/>
              <a:t>rotations of the ‘seed’ available through alternate function calls or however you see fit.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51" y="-983317"/>
            <a:ext cx="5455601" cy="9698848"/>
          </a:xfrm>
        </p:spPr>
      </p:pic>
    </p:spTree>
    <p:extLst>
      <p:ext uri="{BB962C8B-B14F-4D97-AF65-F5344CB8AC3E}">
        <p14:creationId xmlns:p14="http://schemas.microsoft.com/office/powerpoint/2010/main" val="85055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5474" y="685800"/>
            <a:ext cx="5006716" cy="5909872"/>
          </a:xfrm>
        </p:spPr>
        <p:txBody>
          <a:bodyPr>
            <a:normAutofit/>
          </a:bodyPr>
          <a:lstStyle/>
          <a:p>
            <a:r>
              <a:rPr lang="en-US" dirty="0" smtClean="0"/>
              <a:t>Goal: Connect the ‘seeds’ together in order to form a non stop curve… where the end of one seed touches the start of the next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91" y="-1113228"/>
            <a:ext cx="5545540" cy="9858740"/>
          </a:xfrm>
        </p:spPr>
      </p:pic>
    </p:spTree>
    <p:extLst>
      <p:ext uri="{BB962C8B-B14F-4D97-AF65-F5344CB8AC3E}">
        <p14:creationId xmlns:p14="http://schemas.microsoft.com/office/powerpoint/2010/main" val="293130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642" y="685800"/>
            <a:ext cx="5141627" cy="5685020"/>
          </a:xfrm>
        </p:spPr>
        <p:txBody>
          <a:bodyPr/>
          <a:lstStyle/>
          <a:p>
            <a:r>
              <a:rPr lang="en-US" dirty="0" smtClean="0"/>
              <a:t>Goal: Repeat this 3x3 pattern to fill in the rest of the screen.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Challenge: Alternate the color to separate the 3x3 patterns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3" y="-884420"/>
            <a:ext cx="5312137" cy="9443803"/>
          </a:xfrm>
        </p:spPr>
      </p:pic>
    </p:spTree>
    <p:extLst>
      <p:ext uri="{BB962C8B-B14F-4D97-AF65-F5344CB8AC3E}">
        <p14:creationId xmlns:p14="http://schemas.microsoft.com/office/powerpoint/2010/main" val="92900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750" y="685800"/>
            <a:ext cx="4497049" cy="5939852"/>
          </a:xfrm>
        </p:spPr>
        <p:txBody>
          <a:bodyPr>
            <a:normAutofit/>
          </a:bodyPr>
          <a:lstStyle/>
          <a:p>
            <a:r>
              <a:rPr lang="en-US" dirty="0" smtClean="0"/>
              <a:t>Goal: Connect the 3x3 patterns to form one large curve that fills the entire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71" y="-1023289"/>
            <a:ext cx="5410629" cy="9618898"/>
          </a:xfrm>
        </p:spPr>
      </p:pic>
    </p:spTree>
    <p:extLst>
      <p:ext uri="{BB962C8B-B14F-4D97-AF65-F5344CB8AC3E}">
        <p14:creationId xmlns:p14="http://schemas.microsoft.com/office/powerpoint/2010/main" val="114510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 on this Concept: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66" y="1788514"/>
            <a:ext cx="10990431" cy="4199119"/>
          </a:xfrm>
        </p:spPr>
      </p:pic>
    </p:spTree>
    <p:extLst>
      <p:ext uri="{BB962C8B-B14F-4D97-AF65-F5344CB8AC3E}">
        <p14:creationId xmlns:p14="http://schemas.microsoft.com/office/powerpoint/2010/main" val="2600824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 on this Concept: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8" y="1963711"/>
            <a:ext cx="11188475" cy="4377128"/>
          </a:xfrm>
        </p:spPr>
      </p:pic>
    </p:spTree>
    <p:extLst>
      <p:ext uri="{BB962C8B-B14F-4D97-AF65-F5344CB8AC3E}">
        <p14:creationId xmlns:p14="http://schemas.microsoft.com/office/powerpoint/2010/main" val="1648599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 on this Concept: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1" y="1708879"/>
            <a:ext cx="11093411" cy="4766872"/>
          </a:xfrm>
        </p:spPr>
      </p:pic>
    </p:spTree>
    <p:extLst>
      <p:ext uri="{BB962C8B-B14F-4D97-AF65-F5344CB8AC3E}">
        <p14:creationId xmlns:p14="http://schemas.microsoft.com/office/powerpoint/2010/main" val="2148798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512" y="0"/>
            <a:ext cx="9601200" cy="1049311"/>
          </a:xfrm>
        </p:spPr>
        <p:txBody>
          <a:bodyPr/>
          <a:lstStyle/>
          <a:p>
            <a:r>
              <a:rPr lang="en-US" dirty="0" err="1" smtClean="0"/>
              <a:t>Wunderlich</a:t>
            </a:r>
            <a:r>
              <a:rPr lang="en-US" dirty="0" smtClean="0"/>
              <a:t> in 3D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8" y="685800"/>
            <a:ext cx="12081882" cy="6172200"/>
          </a:xfrm>
        </p:spPr>
      </p:pic>
    </p:spTree>
    <p:extLst>
      <p:ext uri="{BB962C8B-B14F-4D97-AF65-F5344CB8AC3E}">
        <p14:creationId xmlns:p14="http://schemas.microsoft.com/office/powerpoint/2010/main" val="2730747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Presentations: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20329"/>
            <a:ext cx="9601200" cy="5221994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/>
              <a:t>How to use the “Snipping Tool”</a:t>
            </a:r>
          </a:p>
          <a:p>
            <a:r>
              <a:rPr lang="en-US" sz="3000" dirty="0" smtClean="0"/>
              <a:t>Download your previous code from all past assignments</a:t>
            </a:r>
          </a:p>
          <a:p>
            <a:r>
              <a:rPr lang="en-US" sz="3000" dirty="0" smtClean="0"/>
              <a:t>Grab a screen shot of the image from The Grid or Bricklayer Lite </a:t>
            </a:r>
          </a:p>
          <a:p>
            <a:r>
              <a:rPr lang="en-US" sz="3000" dirty="0" smtClean="0"/>
              <a:t>Grab a screen shot of a piece of the “code” from each image that shows a continued pattern through out, something you would improve upon now that you know more, and/or a common theme</a:t>
            </a:r>
          </a:p>
          <a:p>
            <a:r>
              <a:rPr lang="en-US" sz="3000" dirty="0" smtClean="0"/>
              <a:t>Begin formatting your ‘thoughts’ for the essay portion of this grade… (in other words put into words </a:t>
            </a:r>
            <a:r>
              <a:rPr lang="en-US" sz="3000" smtClean="0"/>
              <a:t>the previous point)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3199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975773" cy="1485900"/>
          </a:xfrm>
        </p:spPr>
        <p:txBody>
          <a:bodyPr/>
          <a:lstStyle/>
          <a:p>
            <a:r>
              <a:rPr lang="en-US" dirty="0" smtClean="0"/>
              <a:t>Review Saving in Bricklayer Lite to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231" y="1778000"/>
            <a:ext cx="11387769" cy="5079999"/>
          </a:xfrm>
        </p:spPr>
        <p:txBody>
          <a:bodyPr>
            <a:normAutofit/>
          </a:bodyPr>
          <a:lstStyle/>
          <a:p>
            <a:pPr marL="530352" lvl="1" indent="0">
              <a:buNone/>
            </a:pPr>
            <a:r>
              <a:rPr lang="en-US" sz="3000" dirty="0" smtClean="0"/>
              <a:t>Change “Filename”  make sure it ends with    </a:t>
            </a:r>
            <a:r>
              <a:rPr lang="en-US" sz="3000" b="1" dirty="0" smtClean="0"/>
              <a:t>.xml</a:t>
            </a:r>
          </a:p>
          <a:p>
            <a:pPr marL="530352" lvl="1" indent="0">
              <a:buNone/>
            </a:pPr>
            <a:r>
              <a:rPr lang="en-US" sz="3000" dirty="0" smtClean="0"/>
              <a:t>Click Download XML</a:t>
            </a:r>
          </a:p>
          <a:p>
            <a:pPr marL="530352" lvl="1" indent="0">
              <a:buNone/>
            </a:pPr>
            <a:r>
              <a:rPr lang="en-US" sz="3000" dirty="0" smtClean="0"/>
              <a:t>Open up Teams</a:t>
            </a:r>
            <a:endParaRPr lang="en-US" sz="3000" dirty="0"/>
          </a:p>
          <a:p>
            <a:pPr marL="530352" lvl="1" indent="0">
              <a:buNone/>
            </a:pPr>
            <a:r>
              <a:rPr lang="en-US" sz="3000" dirty="0" smtClean="0"/>
              <a:t>Open the appropriate folder: </a:t>
            </a:r>
            <a:r>
              <a:rPr lang="en-US" sz="3000" b="1" dirty="0" smtClean="0"/>
              <a:t>______________________</a:t>
            </a:r>
          </a:p>
          <a:p>
            <a:pPr marL="530352" lvl="1" indent="0">
              <a:buNone/>
            </a:pPr>
            <a:r>
              <a:rPr lang="en-US" sz="3000" dirty="0" smtClean="0"/>
              <a:t>Click “upload” and select your recently downloaded file</a:t>
            </a:r>
          </a:p>
          <a:p>
            <a:pPr marL="530352" lvl="1" indent="0">
              <a:buNone/>
            </a:pPr>
            <a:r>
              <a:rPr lang="en-US" sz="3000" dirty="0" smtClean="0"/>
              <a:t>Save</a:t>
            </a:r>
          </a:p>
          <a:p>
            <a:pPr marL="530352" lvl="1" indent="0">
              <a:buNone/>
            </a:pPr>
            <a:endParaRPr lang="en-US" sz="3000" dirty="0"/>
          </a:p>
          <a:p>
            <a:pPr marL="530352" lvl="1" indent="0">
              <a:buNone/>
            </a:pPr>
            <a:r>
              <a:rPr lang="en-US" sz="3000" b="1" dirty="0" smtClean="0"/>
              <a:t>*Move the file to your One Drive from your Downloads folder</a:t>
            </a:r>
          </a:p>
          <a:p>
            <a:pPr marL="530352" lvl="1" indent="0">
              <a:buNone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5141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8312227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Finish your replica of a “Real Life” image that isn’t already pixelated.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3200" dirty="0" smtClean="0"/>
              <a:t>Finish begin to create Space Filling Curves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Begin Presentation… 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562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Your Image: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i="1" u="sng" dirty="0" smtClean="0"/>
              <a:t>In Bricklayer Lite Level 3</a:t>
            </a:r>
          </a:p>
          <a:p>
            <a:r>
              <a:rPr lang="en-US" sz="3400" dirty="0" smtClean="0"/>
              <a:t>Save your object as </a:t>
            </a:r>
            <a:r>
              <a:rPr lang="en-US" sz="3400" b="1" i="1" dirty="0" smtClean="0"/>
              <a:t>Name_Real_Image.xml</a:t>
            </a:r>
          </a:p>
          <a:p>
            <a:endParaRPr lang="en-US" sz="3400" b="1" i="1" dirty="0"/>
          </a:p>
          <a:p>
            <a:r>
              <a:rPr lang="en-US" sz="3600" dirty="0"/>
              <a:t>To Turn In Folder: </a:t>
            </a:r>
            <a:br>
              <a:rPr lang="en-US" sz="3600" dirty="0"/>
            </a:br>
            <a:r>
              <a:rPr lang="en-US" sz="3600" dirty="0" smtClean="0"/>
              <a:t>12_Real_Image_Formative</a:t>
            </a:r>
          </a:p>
          <a:p>
            <a:endParaRPr lang="en-US" sz="3600" b="1" i="1" dirty="0"/>
          </a:p>
          <a:p>
            <a:r>
              <a:rPr lang="en-US" sz="3600" b="1" i="1" dirty="0" smtClean="0"/>
              <a:t>Save to One Drive and/or </a:t>
            </a:r>
            <a:r>
              <a:rPr lang="en-US" sz="3600" b="1" i="1" dirty="0" err="1" smtClean="0"/>
              <a:t>Flashdrive</a:t>
            </a:r>
            <a:r>
              <a:rPr lang="en-US" sz="3600" b="1" i="1" dirty="0" smtClean="0"/>
              <a:t>!!!</a:t>
            </a:r>
            <a:endParaRPr lang="en-US" sz="34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22362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3665095" cy="6495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Schools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03" y="4467230"/>
            <a:ext cx="3880181" cy="2024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21" y="4271590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98" y="1334920"/>
            <a:ext cx="3810000" cy="2628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754">
            <a:off x="5840420" y="982697"/>
            <a:ext cx="5936442" cy="3329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41" y="440796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3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28750"/>
            <a:ext cx="2600325" cy="1752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924300"/>
            <a:ext cx="2428875" cy="1876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21" y="778480"/>
            <a:ext cx="1912443" cy="1912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4552">
            <a:off x="9024403" y="488102"/>
            <a:ext cx="2857500" cy="1495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89" y="3254271"/>
            <a:ext cx="2546454" cy="25464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558" y="3350926"/>
            <a:ext cx="2750343" cy="2750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28" y="6858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6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Your Image: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i="1" u="sng" dirty="0" smtClean="0"/>
              <a:t>In Bricklayer Lite Level 3</a:t>
            </a:r>
          </a:p>
          <a:p>
            <a:r>
              <a:rPr lang="en-US" sz="3400" dirty="0" smtClean="0"/>
              <a:t>Save your object as </a:t>
            </a:r>
            <a:r>
              <a:rPr lang="en-US" sz="3400" b="1" i="1" dirty="0" smtClean="0"/>
              <a:t>Name_Curves.xml</a:t>
            </a:r>
          </a:p>
          <a:p>
            <a:endParaRPr lang="en-US" sz="3400" b="1" i="1" dirty="0"/>
          </a:p>
          <a:p>
            <a:r>
              <a:rPr lang="en-US" sz="3600" dirty="0"/>
              <a:t>To Turn In Folder: </a:t>
            </a:r>
            <a:br>
              <a:rPr lang="en-US" sz="3600" dirty="0"/>
            </a:br>
            <a:r>
              <a:rPr lang="en-US" sz="3600" dirty="0" smtClean="0"/>
              <a:t>13_Space_Filling_Curves_Formative</a:t>
            </a:r>
          </a:p>
          <a:p>
            <a:endParaRPr lang="en-US" sz="3600" b="1" i="1" dirty="0"/>
          </a:p>
          <a:p>
            <a:r>
              <a:rPr lang="en-US" sz="3600" b="1" i="1" dirty="0" smtClean="0"/>
              <a:t>Save to One Drive and/or </a:t>
            </a:r>
            <a:r>
              <a:rPr lang="en-US" sz="3600" b="1" i="1" dirty="0" err="1" smtClean="0"/>
              <a:t>Flashdrive</a:t>
            </a:r>
            <a:r>
              <a:rPr lang="en-US" sz="3600" b="1" i="1" dirty="0" smtClean="0"/>
              <a:t>!!!</a:t>
            </a:r>
            <a:endParaRPr lang="en-US" sz="34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19347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on </a:t>
            </a:r>
            <a:r>
              <a:rPr lang="en-US" dirty="0" err="1" smtClean="0"/>
              <a:t>Wunderlich</a:t>
            </a:r>
            <a:r>
              <a:rPr lang="en-US" dirty="0" smtClean="0"/>
              <a:t> Curves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43987"/>
            <a:ext cx="9601200" cy="4107305"/>
          </a:xfrm>
        </p:spPr>
        <p:txBody>
          <a:bodyPr>
            <a:noAutofit/>
          </a:bodyPr>
          <a:lstStyle/>
          <a:p>
            <a:r>
              <a:rPr lang="en-US" sz="3000" dirty="0"/>
              <a:t>The </a:t>
            </a:r>
            <a:r>
              <a:rPr lang="en-US" sz="3000" dirty="0" err="1"/>
              <a:t>Wunderlich</a:t>
            </a:r>
            <a:r>
              <a:rPr lang="en-US" sz="3000" dirty="0"/>
              <a:t> curves are a collection of plane-filling curves, similar to </a:t>
            </a:r>
            <a:r>
              <a:rPr lang="en-US" sz="3000" dirty="0">
                <a:hlinkClick r:id="rId2"/>
              </a:rPr>
              <a:t>the Hilbert and Moore curves</a:t>
            </a:r>
            <a:r>
              <a:rPr lang="en-US" sz="3000" dirty="0"/>
              <a:t>. Each </a:t>
            </a:r>
            <a:r>
              <a:rPr lang="en-US" sz="3000" dirty="0" err="1"/>
              <a:t>Wunderlich</a:t>
            </a:r>
            <a:r>
              <a:rPr lang="en-US" sz="3000" dirty="0"/>
              <a:t> curve begins with a seed shape, and each successive iteration translates-rotates-reflects copies of the seed in a 3×3 grid in such a way that the end of one copy is next to the beginning of the next copy.</a:t>
            </a:r>
          </a:p>
          <a:p>
            <a:r>
              <a:rPr lang="en-US" sz="3000" dirty="0"/>
              <a:t>The first type begins with an S-shape, which winds from the southwest corner of its bounding square to end up in the northeast corner</a:t>
            </a:r>
            <a:r>
              <a:rPr lang="en-US" sz="3000" dirty="0" smtClean="0"/>
              <a:t>:</a:t>
            </a:r>
            <a:endParaRPr lang="en-US" sz="3000" dirty="0"/>
          </a:p>
        </p:txBody>
      </p:sp>
      <p:sp>
        <p:nvSpPr>
          <p:cNvPr id="4" name="Rectangle 3"/>
          <p:cNvSpPr/>
          <p:nvPr/>
        </p:nvSpPr>
        <p:spPr>
          <a:xfrm>
            <a:off x="1371600" y="6170127"/>
            <a:ext cx="471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http://www.robertdickau.com/wunderlich.html</a:t>
            </a:r>
          </a:p>
        </p:txBody>
      </p:sp>
    </p:spTree>
    <p:extLst>
      <p:ext uri="{BB962C8B-B14F-4D97-AF65-F5344CB8AC3E}">
        <p14:creationId xmlns:p14="http://schemas.microsoft.com/office/powerpoint/2010/main" val="20980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199" cy="2896849"/>
          </a:xfrm>
        </p:spPr>
        <p:txBody>
          <a:bodyPr>
            <a:normAutofit/>
          </a:bodyPr>
          <a:lstStyle/>
          <a:p>
            <a:r>
              <a:rPr lang="en-US" dirty="0" smtClean="0"/>
              <a:t>Goal: Create the </a:t>
            </a:r>
            <a:r>
              <a:rPr lang="en-US" dirty="0" err="1" smtClean="0"/>
              <a:t>Wunderlich</a:t>
            </a:r>
            <a:r>
              <a:rPr lang="en-US" dirty="0" smtClean="0"/>
              <a:t> Curve to fill a 128x128 screen 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The next few slides will act as a preview for what you will be doing today… 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8166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0760" y="685799"/>
            <a:ext cx="4512039" cy="2896849"/>
          </a:xfrm>
        </p:spPr>
        <p:txBody>
          <a:bodyPr>
            <a:normAutofit/>
          </a:bodyPr>
          <a:lstStyle/>
          <a:p>
            <a:r>
              <a:rPr lang="en-US" dirty="0" smtClean="0"/>
              <a:t>Goal: Start with a single ‘seed’ that will be replicated later 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2" y="-964993"/>
            <a:ext cx="5335678" cy="9485652"/>
          </a:xfrm>
        </p:spPr>
      </p:pic>
    </p:spTree>
    <p:extLst>
      <p:ext uri="{BB962C8B-B14F-4D97-AF65-F5344CB8AC3E}">
        <p14:creationId xmlns:p14="http://schemas.microsoft.com/office/powerpoint/2010/main" val="321676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2655</TotalTime>
  <Words>381</Words>
  <Application>Microsoft Office PowerPoint</Application>
  <PresentationFormat>Widescreen</PresentationFormat>
  <Paragraphs>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Franklin Gothic Book</vt:lpstr>
      <vt:lpstr>Crop</vt:lpstr>
      <vt:lpstr>Math analysis</vt:lpstr>
      <vt:lpstr>Objective</vt:lpstr>
      <vt:lpstr>Saving Your Image: </vt:lpstr>
      <vt:lpstr>Schools</vt:lpstr>
      <vt:lpstr>Brands</vt:lpstr>
      <vt:lpstr>Saving Your Image: </vt:lpstr>
      <vt:lpstr>Background on Wunderlich Curves</vt:lpstr>
      <vt:lpstr>Goal: Create the Wunderlich Curve to fill a 128x128 screen </vt:lpstr>
      <vt:lpstr>Goal: Start with a single ‘seed’ that will be replicated later on</vt:lpstr>
      <vt:lpstr>Goal: Be able to have the rotations of the ‘seed’ available through alternate function calls or however you see fit. </vt:lpstr>
      <vt:lpstr>Goal: Connect the ‘seeds’ together in order to form a non stop curve… where the end of one seed touches the start of the next</vt:lpstr>
      <vt:lpstr>Goal: Repeat this 3x3 pattern to fill in the rest of the screen.   Challenge: Alternate the color to separate the 3x3 patterns</vt:lpstr>
      <vt:lpstr>Goal: Connect the 3x3 patterns to form one large curve that fills the entire screen</vt:lpstr>
      <vt:lpstr>Expand on this Concept: </vt:lpstr>
      <vt:lpstr>Expand on this Concept: </vt:lpstr>
      <vt:lpstr>Expand on this Concept: </vt:lpstr>
      <vt:lpstr>Wunderlich in 3D </vt:lpstr>
      <vt:lpstr>Presentations: </vt:lpstr>
      <vt:lpstr>Review Saving in Bricklayer Lite to Teams</vt:lpstr>
    </vt:vector>
  </TitlesOfParts>
  <Company>OPS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Cuddy</dc:creator>
  <cp:lastModifiedBy>Charles Cuddy</cp:lastModifiedBy>
  <cp:revision>93</cp:revision>
  <dcterms:created xsi:type="dcterms:W3CDTF">2017-08-21T18:28:24Z</dcterms:created>
  <dcterms:modified xsi:type="dcterms:W3CDTF">2017-11-08T16:30:40Z</dcterms:modified>
</cp:coreProperties>
</file>